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60" r:id="rId3"/>
    <p:sldId id="258" r:id="rId4"/>
    <p:sldId id="259" r:id="rId5"/>
    <p:sldId id="270" r:id="rId6"/>
    <p:sldId id="271" r:id="rId7"/>
    <p:sldId id="261" r:id="rId8"/>
    <p:sldId id="262" r:id="rId9"/>
    <p:sldId id="263" r:id="rId10"/>
    <p:sldId id="265" r:id="rId11"/>
    <p:sldId id="264" r:id="rId12"/>
    <p:sldId id="266" r:id="rId13"/>
    <p:sldId id="267"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1pPr>
    <a:lvl2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2pPr>
    <a:lvl3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3pPr>
    <a:lvl4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4pPr>
    <a:lvl5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5pPr>
    <a:lvl6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6pPr>
    <a:lvl7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7pPr>
    <a:lvl8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8pPr>
    <a:lvl9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solidFill>
                <a:srgbClr val="C9C3BA"/>
              </a:solidFill>
              <a:prstDash val="solid"/>
              <a:miter lim="400000"/>
            </a:ln>
          </a:left>
          <a:right>
            <a:ln w="12700" cap="flat">
              <a:solidFill>
                <a:srgbClr val="C9C3BA"/>
              </a:solidFill>
              <a:prstDash val="solid"/>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solidFill>
                <a:srgbClr val="C9C3BA"/>
              </a:solidFill>
              <a:prstDash val="solid"/>
              <a:miter lim="400000"/>
            </a:ln>
          </a:insideV>
        </a:tcBdr>
        <a:fill>
          <a:noFill/>
        </a:fill>
      </a:tcStyle>
    </a:lastRow>
    <a:firstRow>
      <a:tcTxStyle b="off" i="off">
        <a:font>
          <a:latin typeface="Palatino"/>
          <a:ea typeface="Palatino"/>
          <a:cs typeface="Palatino"/>
        </a:font>
        <a:srgbClr val="FFFFFF"/>
      </a:tcTxStyle>
      <a:tcStyle>
        <a:tcBdr>
          <a:left>
            <a:ln w="12700" cap="flat">
              <a:solidFill>
                <a:srgbClr val="C9C3BA"/>
              </a:solidFill>
              <a:prstDash val="solid"/>
              <a:miter lim="400000"/>
            </a:ln>
          </a:left>
          <a:right>
            <a:ln w="12700" cap="flat">
              <a:solidFill>
                <a:srgbClr val="C9C3BA"/>
              </a:solidFill>
              <a:prstDash val="solid"/>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solidFill>
                <a:srgbClr val="C9C3BA"/>
              </a:solidFill>
              <a:prstDash val="solid"/>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p:cViewPr varScale="1">
        <p:scale>
          <a:sx n="52" d="100"/>
          <a:sy n="52" d="100"/>
        </p:scale>
        <p:origin x="232" y="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 name="Line"/>
          <p:cNvSpPr/>
          <p:nvPr/>
        </p:nvSpPr>
        <p:spPr>
          <a:xfrm>
            <a:off x="952500" y="9245600"/>
            <a:ext cx="22498974"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Line"/>
          <p:cNvSpPr/>
          <p:nvPr/>
        </p:nvSpPr>
        <p:spPr>
          <a:xfrm>
            <a:off x="952500" y="5765800"/>
            <a:ext cx="22500035"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 name="Line"/>
          <p:cNvSpPr/>
          <p:nvPr/>
        </p:nvSpPr>
        <p:spPr>
          <a:xfrm flipV="1">
            <a:off x="14989317" y="6339647"/>
            <a:ext cx="1" cy="231012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6" name="Lorem Ipsum Dolor"/>
          <p:cNvSpPr txBox="1">
            <a:spLocks noGrp="1"/>
          </p:cNvSpPr>
          <p:nvPr>
            <p:ph type="body" sz="quarter" idx="21"/>
          </p:nvPr>
        </p:nvSpPr>
        <p:spPr>
          <a:xfrm>
            <a:off x="952500" y="4965700"/>
            <a:ext cx="13500100" cy="635000"/>
          </a:xfrm>
          <a:prstGeom prst="rect">
            <a:avLst/>
          </a:prstGeom>
        </p:spPr>
        <p:txBody>
          <a:bodyPr>
            <a:spAutoFit/>
          </a:bodyPr>
          <a:lstStyle>
            <a:lvl1pPr marL="0" indent="0">
              <a:lnSpc>
                <a:spcPct val="110000"/>
              </a:lnSpc>
              <a:spcBef>
                <a:spcPts val="0"/>
              </a:spcBef>
              <a:buClrTx/>
              <a:buSzTx/>
              <a:buFontTx/>
              <a:buNone/>
              <a:defRPr sz="3200" i="1"/>
            </a:lvl1pPr>
          </a:lstStyle>
          <a:p>
            <a:r>
              <a:t>Lorem Ipsum Dolor</a:t>
            </a:r>
          </a:p>
        </p:txBody>
      </p:sp>
      <p:sp>
        <p:nvSpPr>
          <p:cNvPr id="17" name="Title Text"/>
          <p:cNvSpPr txBox="1">
            <a:spLocks noGrp="1"/>
          </p:cNvSpPr>
          <p:nvPr>
            <p:ph type="title"/>
          </p:nvPr>
        </p:nvSpPr>
        <p:spPr>
          <a:xfrm>
            <a:off x="952500" y="5829300"/>
            <a:ext cx="13500100" cy="3340100"/>
          </a:xfrm>
          <a:prstGeom prst="rect">
            <a:avLst/>
          </a:prstGeom>
        </p:spPr>
        <p:txBody>
          <a:bodyPr/>
          <a:lstStyle>
            <a:lvl1pPr algn="l"/>
          </a:lstStyle>
          <a:p>
            <a:r>
              <a:t>Title Text</a:t>
            </a:r>
          </a:p>
        </p:txBody>
      </p:sp>
      <p:sp>
        <p:nvSpPr>
          <p:cNvPr id="18" name="Body Level One…"/>
          <p:cNvSpPr txBox="1">
            <a:spLocks noGrp="1"/>
          </p:cNvSpPr>
          <p:nvPr>
            <p:ph type="body" sz="quarter" idx="1"/>
          </p:nvPr>
        </p:nvSpPr>
        <p:spPr>
          <a:xfrm>
            <a:off x="15532100" y="5829300"/>
            <a:ext cx="7950200" cy="3340100"/>
          </a:xfrm>
          <a:prstGeom prst="rect">
            <a:avLst/>
          </a:prstGeom>
        </p:spPr>
        <p:txBody>
          <a:bodyPr/>
          <a:lstStyle>
            <a:lvl1pPr marL="0" indent="0">
              <a:spcBef>
                <a:spcPts val="0"/>
              </a:spcBef>
              <a:buClrTx/>
              <a:buSzTx/>
              <a:buFontTx/>
              <a:buNone/>
              <a:defRPr sz="3200"/>
            </a:lvl1pPr>
            <a:lvl2pPr marL="0" indent="0">
              <a:spcBef>
                <a:spcPts val="0"/>
              </a:spcBef>
              <a:buClrTx/>
              <a:buSzTx/>
              <a:buFontTx/>
              <a:buNone/>
              <a:defRPr sz="3200"/>
            </a:lvl2pPr>
            <a:lvl3pPr marL="0" indent="0">
              <a:spcBef>
                <a:spcPts val="0"/>
              </a:spcBef>
              <a:buClrTx/>
              <a:buSzTx/>
              <a:buFontTx/>
              <a:buNone/>
              <a:defRPr sz="3200"/>
            </a:lvl3pPr>
            <a:lvl4pPr marL="0" indent="0">
              <a:spcBef>
                <a:spcPts val="0"/>
              </a:spcBef>
              <a:buClrTx/>
              <a:buSzTx/>
              <a:buFontTx/>
              <a:buNone/>
              <a:defRPr sz="3200"/>
            </a:lvl4pPr>
            <a:lvl5pPr marL="0" indent="0">
              <a:spcBef>
                <a:spcPts val="0"/>
              </a:spcBef>
              <a:buClrTx/>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20" name="Image"/>
          <p:cNvSpPr>
            <a:spLocks noGrp="1"/>
          </p:cNvSpPr>
          <p:nvPr>
            <p:ph type="pic" idx="21"/>
          </p:nvPr>
        </p:nvSpPr>
        <p:spPr>
          <a:xfrm>
            <a:off x="0" y="-2654300"/>
            <a:ext cx="24384000" cy="17153467"/>
          </a:xfrm>
          <a:prstGeom prst="rect">
            <a:avLst/>
          </a:prstGeom>
        </p:spPr>
        <p:txBody>
          <a:bodyPr lIns="91439" tIns="45719" rIns="91439" bIns="45719" anchor="t">
            <a:noAutofit/>
          </a:bodyPr>
          <a:lstStyle/>
          <a:p>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6" name="Line"/>
          <p:cNvSpPr/>
          <p:nvPr/>
        </p:nvSpPr>
        <p:spPr>
          <a:xfrm flipV="1">
            <a:off x="14989317" y="9919062"/>
            <a:ext cx="1" cy="231013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Line"/>
          <p:cNvSpPr/>
          <p:nvPr/>
        </p:nvSpPr>
        <p:spPr>
          <a:xfrm>
            <a:off x="952500" y="12801600"/>
            <a:ext cx="22498974"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8" name="Line"/>
          <p:cNvSpPr/>
          <p:nvPr/>
        </p:nvSpPr>
        <p:spPr>
          <a:xfrm>
            <a:off x="952500" y="9321800"/>
            <a:ext cx="22500035"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9" name="Line"/>
          <p:cNvSpPr/>
          <p:nvPr/>
        </p:nvSpPr>
        <p:spPr>
          <a:xfrm flipV="1">
            <a:off x="14989317" y="9919062"/>
            <a:ext cx="1" cy="231013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0" name="Lorem Ipsum Dolor"/>
          <p:cNvSpPr txBox="1">
            <a:spLocks noGrp="1"/>
          </p:cNvSpPr>
          <p:nvPr>
            <p:ph type="body" sz="quarter" idx="21"/>
          </p:nvPr>
        </p:nvSpPr>
        <p:spPr>
          <a:xfrm>
            <a:off x="952500" y="8610600"/>
            <a:ext cx="13500100" cy="635000"/>
          </a:xfrm>
          <a:prstGeom prst="rect">
            <a:avLst/>
          </a:prstGeom>
        </p:spPr>
        <p:txBody>
          <a:bodyPr>
            <a:spAutoFit/>
          </a:bodyPr>
          <a:lstStyle>
            <a:lvl1pPr marL="0" indent="0">
              <a:lnSpc>
                <a:spcPct val="110000"/>
              </a:lnSpc>
              <a:spcBef>
                <a:spcPts val="0"/>
              </a:spcBef>
              <a:buClrTx/>
              <a:buSzTx/>
              <a:buFontTx/>
              <a:buNone/>
              <a:defRPr sz="3200" i="1"/>
            </a:lvl1pPr>
          </a:lstStyle>
          <a:p>
            <a:r>
              <a:t>Lorem Ipsum Dolor</a:t>
            </a:r>
          </a:p>
        </p:txBody>
      </p:sp>
      <p:sp>
        <p:nvSpPr>
          <p:cNvPr id="31" name="Image"/>
          <p:cNvSpPr>
            <a:spLocks noGrp="1"/>
          </p:cNvSpPr>
          <p:nvPr>
            <p:ph type="pic" idx="22"/>
          </p:nvPr>
        </p:nvSpPr>
        <p:spPr>
          <a:xfrm>
            <a:off x="952500" y="-1460500"/>
            <a:ext cx="22479000" cy="13893800"/>
          </a:xfrm>
          <a:prstGeom prst="rect">
            <a:avLst/>
          </a:prstGeom>
          <a:ln w="9525">
            <a:round/>
          </a:ln>
        </p:spPr>
        <p:txBody>
          <a:bodyPr lIns="91439" tIns="45719" rIns="91439" bIns="45719" anchor="t">
            <a:noAutofit/>
          </a:bodyPr>
          <a:lstStyle/>
          <a:p>
            <a:endParaRPr/>
          </a:p>
        </p:txBody>
      </p:sp>
      <p:sp>
        <p:nvSpPr>
          <p:cNvPr id="32" name="Title Text"/>
          <p:cNvSpPr txBox="1">
            <a:spLocks noGrp="1"/>
          </p:cNvSpPr>
          <p:nvPr>
            <p:ph type="title"/>
          </p:nvPr>
        </p:nvSpPr>
        <p:spPr>
          <a:xfrm>
            <a:off x="952500" y="9398000"/>
            <a:ext cx="13500100" cy="3340100"/>
          </a:xfrm>
          <a:prstGeom prst="rect">
            <a:avLst/>
          </a:prstGeom>
        </p:spPr>
        <p:txBody>
          <a:bodyPr/>
          <a:lstStyle>
            <a:lvl1pPr algn="l"/>
          </a:lstStyle>
          <a:p>
            <a:r>
              <a:t>Title Text</a:t>
            </a:r>
          </a:p>
        </p:txBody>
      </p:sp>
      <p:sp>
        <p:nvSpPr>
          <p:cNvPr id="33" name="Body Level One…"/>
          <p:cNvSpPr txBox="1">
            <a:spLocks noGrp="1"/>
          </p:cNvSpPr>
          <p:nvPr>
            <p:ph type="body" sz="quarter" idx="1"/>
          </p:nvPr>
        </p:nvSpPr>
        <p:spPr>
          <a:xfrm>
            <a:off x="15532100" y="9398000"/>
            <a:ext cx="7950200" cy="3340100"/>
          </a:xfrm>
          <a:prstGeom prst="rect">
            <a:avLst/>
          </a:prstGeom>
        </p:spPr>
        <p:txBody>
          <a:bodyPr/>
          <a:lstStyle>
            <a:lvl1pPr marL="0" indent="0">
              <a:spcBef>
                <a:spcPts val="0"/>
              </a:spcBef>
              <a:buClrTx/>
              <a:buSzTx/>
              <a:buFontTx/>
              <a:buNone/>
              <a:defRPr sz="3200"/>
            </a:lvl1pPr>
            <a:lvl2pPr marL="0" indent="0">
              <a:spcBef>
                <a:spcPts val="0"/>
              </a:spcBef>
              <a:buClrTx/>
              <a:buSzTx/>
              <a:buFontTx/>
              <a:buNone/>
              <a:defRPr sz="3200"/>
            </a:lvl2pPr>
            <a:lvl3pPr marL="0" indent="0">
              <a:spcBef>
                <a:spcPts val="0"/>
              </a:spcBef>
              <a:buClrTx/>
              <a:buSzTx/>
              <a:buFontTx/>
              <a:buNone/>
              <a:defRPr sz="3200"/>
            </a:lvl3pPr>
            <a:lvl4pPr marL="0" indent="0">
              <a:spcBef>
                <a:spcPts val="0"/>
              </a:spcBef>
              <a:buClrTx/>
              <a:buSzTx/>
              <a:buFontTx/>
              <a:buNone/>
              <a:defRPr sz="3200"/>
            </a:lvl4pPr>
            <a:lvl5pPr marL="0" indent="0">
              <a:spcBef>
                <a:spcPts val="0"/>
              </a:spcBef>
              <a:buClrTx/>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re">
    <p:spTree>
      <p:nvGrpSpPr>
        <p:cNvPr id="1" name=""/>
        <p:cNvGrpSpPr/>
        <p:nvPr/>
      </p:nvGrpSpPr>
      <p:grpSpPr>
        <a:xfrm>
          <a:off x="0" y="0"/>
          <a:ext cx="0" cy="0"/>
          <a:chOff x="0" y="0"/>
          <a:chExt cx="0" cy="0"/>
        </a:xfrm>
      </p:grpSpPr>
      <p:sp>
        <p:nvSpPr>
          <p:cNvPr id="41" name="Title Text"/>
          <p:cNvSpPr txBox="1">
            <a:spLocks noGrp="1"/>
          </p:cNvSpPr>
          <p:nvPr>
            <p:ph type="title"/>
          </p:nvPr>
        </p:nvSpPr>
        <p:spPr>
          <a:xfrm>
            <a:off x="952500" y="5194300"/>
            <a:ext cx="22479000" cy="3340100"/>
          </a:xfrm>
          <a:prstGeom prst="rect">
            <a:avLst/>
          </a:prstGeom>
        </p:spPr>
        <p:txBody>
          <a:bodyPr/>
          <a:lstStyle/>
          <a:p>
            <a:r>
              <a:t>Title Text</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9" name="Line"/>
          <p:cNvSpPr/>
          <p:nvPr/>
        </p:nvSpPr>
        <p:spPr>
          <a:xfrm>
            <a:off x="952500" y="6858000"/>
            <a:ext cx="106432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0" name="Line"/>
          <p:cNvSpPr/>
          <p:nvPr/>
        </p:nvSpPr>
        <p:spPr>
          <a:xfrm>
            <a:off x="952500" y="3898900"/>
            <a:ext cx="1064309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1" name="Lorem Ipsum Dolor"/>
          <p:cNvSpPr txBox="1">
            <a:spLocks noGrp="1"/>
          </p:cNvSpPr>
          <p:nvPr>
            <p:ph type="body" sz="quarter" idx="21"/>
          </p:nvPr>
        </p:nvSpPr>
        <p:spPr>
          <a:xfrm>
            <a:off x="952500" y="3124200"/>
            <a:ext cx="10642600" cy="635000"/>
          </a:xfrm>
          <a:prstGeom prst="rect">
            <a:avLst/>
          </a:prstGeom>
        </p:spPr>
        <p:txBody>
          <a:bodyPr anchor="b">
            <a:spAutoFit/>
          </a:bodyPr>
          <a:lstStyle>
            <a:lvl1pPr marL="0" indent="0">
              <a:lnSpc>
                <a:spcPct val="110000"/>
              </a:lnSpc>
              <a:spcBef>
                <a:spcPts val="0"/>
              </a:spcBef>
              <a:buClrTx/>
              <a:buSzTx/>
              <a:buFontTx/>
              <a:buNone/>
              <a:defRPr sz="3200" i="1"/>
            </a:lvl1pPr>
          </a:lstStyle>
          <a:p>
            <a:r>
              <a:t>Lorem Ipsum Dolor</a:t>
            </a:r>
          </a:p>
        </p:txBody>
      </p:sp>
      <p:sp>
        <p:nvSpPr>
          <p:cNvPr id="52" name="Image"/>
          <p:cNvSpPr>
            <a:spLocks noGrp="1"/>
          </p:cNvSpPr>
          <p:nvPr>
            <p:ph type="pic" idx="22"/>
          </p:nvPr>
        </p:nvSpPr>
        <p:spPr>
          <a:xfrm>
            <a:off x="12534900" y="-1651000"/>
            <a:ext cx="10799069" cy="15824200"/>
          </a:xfrm>
          <a:prstGeom prst="rect">
            <a:avLst/>
          </a:prstGeom>
          <a:ln w="9525">
            <a:round/>
          </a:ln>
        </p:spPr>
        <p:txBody>
          <a:bodyPr lIns="91439" tIns="45719" rIns="91439" bIns="45719" anchor="t">
            <a:noAutofit/>
          </a:bodyPr>
          <a:lstStyle/>
          <a:p>
            <a:endParaRPr/>
          </a:p>
        </p:txBody>
      </p:sp>
      <p:sp>
        <p:nvSpPr>
          <p:cNvPr id="53" name="Title Text"/>
          <p:cNvSpPr txBox="1">
            <a:spLocks noGrp="1"/>
          </p:cNvSpPr>
          <p:nvPr>
            <p:ph type="title"/>
          </p:nvPr>
        </p:nvSpPr>
        <p:spPr>
          <a:xfrm>
            <a:off x="952500" y="3975100"/>
            <a:ext cx="10642600" cy="2806700"/>
          </a:xfrm>
          <a:prstGeom prst="rect">
            <a:avLst/>
          </a:prstGeom>
        </p:spPr>
        <p:txBody>
          <a:bodyPr/>
          <a:lstStyle>
            <a:lvl1pPr algn="l">
              <a:defRPr sz="7800"/>
            </a:lvl1pPr>
          </a:lstStyle>
          <a:p>
            <a:r>
              <a:t>Title Text</a:t>
            </a:r>
          </a:p>
        </p:txBody>
      </p:sp>
      <p:sp>
        <p:nvSpPr>
          <p:cNvPr id="54" name="Body Level One…"/>
          <p:cNvSpPr txBox="1">
            <a:spLocks noGrp="1"/>
          </p:cNvSpPr>
          <p:nvPr>
            <p:ph type="body" sz="quarter" idx="1"/>
          </p:nvPr>
        </p:nvSpPr>
        <p:spPr>
          <a:xfrm>
            <a:off x="952500" y="7086600"/>
            <a:ext cx="10642600" cy="5638800"/>
          </a:xfrm>
          <a:prstGeom prst="rect">
            <a:avLst/>
          </a:prstGeom>
        </p:spPr>
        <p:txBody>
          <a:bodyPr anchor="t"/>
          <a:lstStyle>
            <a:lvl1pPr marL="0" indent="0">
              <a:spcBef>
                <a:spcPts val="0"/>
              </a:spcBef>
              <a:buClrTx/>
              <a:buSzTx/>
              <a:buFontTx/>
              <a:buNone/>
              <a:defRPr sz="3200"/>
            </a:lvl1pPr>
            <a:lvl2pPr marL="0" indent="0">
              <a:spcBef>
                <a:spcPts val="0"/>
              </a:spcBef>
              <a:buClrTx/>
              <a:buSzTx/>
              <a:buFontTx/>
              <a:buNone/>
              <a:defRPr sz="3200"/>
            </a:lvl2pPr>
            <a:lvl3pPr marL="0" indent="0">
              <a:spcBef>
                <a:spcPts val="0"/>
              </a:spcBef>
              <a:buClrTx/>
              <a:buSzTx/>
              <a:buFontTx/>
              <a:buNone/>
              <a:defRPr sz="3200"/>
            </a:lvl3pPr>
            <a:lvl4pPr marL="0" indent="0">
              <a:spcBef>
                <a:spcPts val="0"/>
              </a:spcBef>
              <a:buClrTx/>
              <a:buSzTx/>
              <a:buFontTx/>
              <a:buNone/>
              <a:defRPr sz="3200"/>
            </a:lvl4pPr>
            <a:lvl5pPr marL="0" indent="0">
              <a:spcBef>
                <a:spcPts val="0"/>
              </a:spcBef>
              <a:buClrTx/>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81" name="Line"/>
          <p:cNvSpPr/>
          <p:nvPr/>
        </p:nvSpPr>
        <p:spPr>
          <a:xfrm>
            <a:off x="952500" y="3048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82" name="Line"/>
          <p:cNvSpPr/>
          <p:nvPr/>
        </p:nvSpPr>
        <p:spPr>
          <a:xfrm>
            <a:off x="952500" y="889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83" name="Image"/>
          <p:cNvSpPr>
            <a:spLocks noGrp="1"/>
          </p:cNvSpPr>
          <p:nvPr>
            <p:ph type="pic" idx="21"/>
          </p:nvPr>
        </p:nvSpPr>
        <p:spPr>
          <a:xfrm>
            <a:off x="12636500" y="-2413000"/>
            <a:ext cx="11024412" cy="16154400"/>
          </a:xfrm>
          <a:prstGeom prst="rect">
            <a:avLst/>
          </a:prstGeom>
          <a:ln w="9525">
            <a:round/>
          </a:ln>
        </p:spPr>
        <p:txBody>
          <a:bodyPr lIns="91439" tIns="45719" rIns="91439" bIns="45719" anchor="t">
            <a:noAutofit/>
          </a:bodyPr>
          <a:lstStyle/>
          <a:p>
            <a:endParaRPr/>
          </a:p>
        </p:txBody>
      </p:sp>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sz="half" idx="1"/>
          </p:nvPr>
        </p:nvSpPr>
        <p:spPr>
          <a:xfrm>
            <a:off x="952500" y="3797300"/>
            <a:ext cx="10909300" cy="8928100"/>
          </a:xfrm>
          <a:prstGeom prst="rect">
            <a:avLst/>
          </a:prstGeom>
        </p:spPr>
        <p:txBody>
          <a:bodyPr/>
          <a:lstStyle>
            <a:lvl1pPr marL="508000" indent="-508000">
              <a:spcBef>
                <a:spcPts val="2500"/>
              </a:spcBef>
              <a:buSzPct val="65000"/>
              <a:defRPr sz="4200"/>
            </a:lvl1pPr>
            <a:lvl2pPr marL="1016000" indent="-508000">
              <a:spcBef>
                <a:spcPts val="2500"/>
              </a:spcBef>
              <a:buSzPct val="65000"/>
              <a:defRPr sz="4200"/>
            </a:lvl2pPr>
            <a:lvl3pPr marL="1524000" indent="-508000">
              <a:spcBef>
                <a:spcPts val="2500"/>
              </a:spcBef>
              <a:buSzPct val="65000"/>
              <a:defRPr sz="4200"/>
            </a:lvl3pPr>
            <a:lvl4pPr marL="2032000" indent="-508000">
              <a:spcBef>
                <a:spcPts val="2500"/>
              </a:spcBef>
              <a:buSzPct val="65000"/>
              <a:defRPr sz="4200"/>
            </a:lvl4pPr>
            <a:lvl5pPr marL="2540000" indent="-508000">
              <a:spcBef>
                <a:spcPts val="2500"/>
              </a:spcBef>
              <a:buSzPct val="65000"/>
              <a:defRPr sz="4200"/>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93" name="Body Level One…"/>
          <p:cNvSpPr txBox="1">
            <a:spLocks noGrp="1"/>
          </p:cNvSpPr>
          <p:nvPr>
            <p:ph type="body" idx="1"/>
          </p:nvPr>
        </p:nvSpPr>
        <p:spPr>
          <a:xfrm>
            <a:off x="952500" y="1778000"/>
            <a:ext cx="224790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01" name="Image"/>
          <p:cNvSpPr>
            <a:spLocks noGrp="1"/>
          </p:cNvSpPr>
          <p:nvPr>
            <p:ph type="pic" sz="half" idx="21"/>
          </p:nvPr>
        </p:nvSpPr>
        <p:spPr>
          <a:xfrm>
            <a:off x="12232231" y="6024722"/>
            <a:ext cx="11497993" cy="8088517"/>
          </a:xfrm>
          <a:prstGeom prst="rect">
            <a:avLst/>
          </a:prstGeom>
          <a:ln w="9525">
            <a:round/>
          </a:ln>
        </p:spPr>
        <p:txBody>
          <a:bodyPr lIns="91439" tIns="45719" rIns="91439" bIns="45719" anchor="t">
            <a:noAutofit/>
          </a:bodyPr>
          <a:lstStyle/>
          <a:p>
            <a:endParaRPr/>
          </a:p>
        </p:txBody>
      </p:sp>
      <p:sp>
        <p:nvSpPr>
          <p:cNvPr id="102" name="Image"/>
          <p:cNvSpPr>
            <a:spLocks noGrp="1"/>
          </p:cNvSpPr>
          <p:nvPr>
            <p:ph type="pic" sz="half" idx="22"/>
          </p:nvPr>
        </p:nvSpPr>
        <p:spPr>
          <a:xfrm>
            <a:off x="12349986" y="635000"/>
            <a:ext cx="11226801" cy="6807200"/>
          </a:xfrm>
          <a:prstGeom prst="rect">
            <a:avLst/>
          </a:prstGeom>
          <a:ln w="9525">
            <a:round/>
          </a:ln>
        </p:spPr>
        <p:txBody>
          <a:bodyPr lIns="91439" tIns="45719" rIns="91439" bIns="45719" anchor="t">
            <a:noAutofit/>
          </a:bodyPr>
          <a:lstStyle/>
          <a:p>
            <a:endParaRPr/>
          </a:p>
        </p:txBody>
      </p:sp>
      <p:sp>
        <p:nvSpPr>
          <p:cNvPr id="103" name="Image"/>
          <p:cNvSpPr>
            <a:spLocks noGrp="1"/>
          </p:cNvSpPr>
          <p:nvPr>
            <p:ph type="pic" idx="23"/>
          </p:nvPr>
        </p:nvSpPr>
        <p:spPr>
          <a:xfrm>
            <a:off x="730989" y="-2438400"/>
            <a:ext cx="11050413" cy="16192500"/>
          </a:xfrm>
          <a:prstGeom prst="rect">
            <a:avLst/>
          </a:prstGeom>
          <a:ln w="9525">
            <a:round/>
          </a:ln>
        </p:spPr>
        <p:txBody>
          <a:bodyPr lIns="91439" tIns="45719" rIns="91439" bIns="45719" anchor="t">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11" name="–Johnny Appleseed"/>
          <p:cNvSpPr txBox="1">
            <a:spLocks noGrp="1"/>
          </p:cNvSpPr>
          <p:nvPr>
            <p:ph type="body" sz="quarter" idx="21"/>
          </p:nvPr>
        </p:nvSpPr>
        <p:spPr>
          <a:xfrm>
            <a:off x="990600" y="8420100"/>
            <a:ext cx="22390100" cy="812800"/>
          </a:xfrm>
          <a:prstGeom prst="rect">
            <a:avLst/>
          </a:prstGeom>
        </p:spPr>
        <p:txBody>
          <a:bodyPr anchor="t">
            <a:spAutoFit/>
          </a:bodyPr>
          <a:lstStyle>
            <a:lvl1pPr marL="0" indent="0" algn="ctr">
              <a:spcBef>
                <a:spcPts val="1700"/>
              </a:spcBef>
              <a:buClrTx/>
              <a:buSzTx/>
              <a:buFontTx/>
              <a:buNone/>
              <a:defRPr sz="4200" i="1"/>
            </a:lvl1pPr>
          </a:lstStyle>
          <a:p>
            <a:r>
              <a:t>–Johnny Appleseed</a:t>
            </a:r>
          </a:p>
        </p:txBody>
      </p:sp>
      <p:sp>
        <p:nvSpPr>
          <p:cNvPr id="112" name="“Type a quote here.”"/>
          <p:cNvSpPr txBox="1">
            <a:spLocks noGrp="1"/>
          </p:cNvSpPr>
          <p:nvPr>
            <p:ph type="body" sz="quarter" idx="22"/>
          </p:nvPr>
        </p:nvSpPr>
        <p:spPr>
          <a:xfrm>
            <a:off x="2374900" y="6000750"/>
            <a:ext cx="19621500" cy="939800"/>
          </a:xfrm>
          <a:prstGeom prst="rect">
            <a:avLst/>
          </a:prstGeom>
        </p:spPr>
        <p:txBody>
          <a:bodyPr>
            <a:spAutoFit/>
          </a:bodyPr>
          <a:lstStyle>
            <a:lvl1pPr marL="0" indent="0" algn="ctr">
              <a:spcBef>
                <a:spcPts val="0"/>
              </a:spcBef>
              <a:buClrTx/>
              <a:buSzTx/>
              <a:buFontTx/>
              <a:buNone/>
            </a:lvl1pPr>
          </a:lstStyle>
          <a:p>
            <a:r>
              <a:t>“Type a quote here.” </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952500" y="30607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e"/>
          <p:cNvSpPr/>
          <p:nvPr/>
        </p:nvSpPr>
        <p:spPr>
          <a:xfrm>
            <a:off x="952500" y="889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itle Text"/>
          <p:cNvSpPr txBox="1">
            <a:spLocks noGrp="1"/>
          </p:cNvSpPr>
          <p:nvPr>
            <p:ph type="title"/>
          </p:nvPr>
        </p:nvSpPr>
        <p:spPr>
          <a:xfrm>
            <a:off x="952500" y="1143000"/>
            <a:ext cx="22479000" cy="1663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952500" y="3695700"/>
            <a:ext cx="22479000" cy="857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976100" y="13017500"/>
            <a:ext cx="419100" cy="508000"/>
          </a:xfrm>
          <a:prstGeom prst="rect">
            <a:avLst/>
          </a:prstGeom>
          <a:ln w="12700">
            <a:miter lim="400000"/>
          </a:ln>
        </p:spPr>
        <p:txBody>
          <a:bodyPr wrap="none" lIns="50800" tIns="50800" rIns="50800" bIns="50800">
            <a:spAutoFit/>
          </a:bodyPr>
          <a:lstStyle>
            <a:lvl1pPr>
              <a:defRPr sz="2400">
                <a:solidFill>
                  <a:srgbClr val="4C494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825500" rtl="0" latinLnBrk="0">
        <a:lnSpc>
          <a:spcPct val="90000"/>
        </a:lnSpc>
        <a:spcBef>
          <a:spcPts val="2300"/>
        </a:spcBef>
        <a:spcAft>
          <a:spcPts val="0"/>
        </a:spcAft>
        <a:buClrTx/>
        <a:buSzTx/>
        <a:buFontTx/>
        <a:buNone/>
        <a:tabLst/>
        <a:defRPr sz="9800" b="0" i="0" u="none" strike="noStrike" cap="none" spc="0" baseline="0">
          <a:solidFill>
            <a:srgbClr val="D93E2B"/>
          </a:solidFill>
          <a:uFillTx/>
          <a:latin typeface="+mn-lt"/>
          <a:ea typeface="+mn-ea"/>
          <a:cs typeface="+mn-cs"/>
          <a:sym typeface="Bodoni SvtyTwo ITC TT-Book"/>
        </a:defRPr>
      </a:lvl1pPr>
      <a:lvl2pPr marL="0" marR="0" indent="0" algn="ctr" defTabSz="825500" rtl="0" latinLnBrk="0">
        <a:lnSpc>
          <a:spcPct val="90000"/>
        </a:lnSpc>
        <a:spcBef>
          <a:spcPts val="2300"/>
        </a:spcBef>
        <a:spcAft>
          <a:spcPts val="0"/>
        </a:spcAft>
        <a:buClrTx/>
        <a:buSzTx/>
        <a:buFontTx/>
        <a:buNone/>
        <a:tabLst/>
        <a:defRPr sz="9800" b="0" i="0" u="none" strike="noStrike" cap="none" spc="0" baseline="0">
          <a:solidFill>
            <a:srgbClr val="D93E2B"/>
          </a:solidFill>
          <a:uFillTx/>
          <a:latin typeface="+mn-lt"/>
          <a:ea typeface="+mn-ea"/>
          <a:cs typeface="+mn-cs"/>
          <a:sym typeface="Bodoni SvtyTwo ITC TT-Book"/>
        </a:defRPr>
      </a:lvl2pPr>
      <a:lvl3pPr marL="0" marR="0" indent="0" algn="ctr" defTabSz="825500" rtl="0" latinLnBrk="0">
        <a:lnSpc>
          <a:spcPct val="90000"/>
        </a:lnSpc>
        <a:spcBef>
          <a:spcPts val="2300"/>
        </a:spcBef>
        <a:spcAft>
          <a:spcPts val="0"/>
        </a:spcAft>
        <a:buClrTx/>
        <a:buSzTx/>
        <a:buFontTx/>
        <a:buNone/>
        <a:tabLst/>
        <a:defRPr sz="9800" b="0" i="0" u="none" strike="noStrike" cap="none" spc="0" baseline="0">
          <a:solidFill>
            <a:srgbClr val="D93E2B"/>
          </a:solidFill>
          <a:uFillTx/>
          <a:latin typeface="+mn-lt"/>
          <a:ea typeface="+mn-ea"/>
          <a:cs typeface="+mn-cs"/>
          <a:sym typeface="Bodoni SvtyTwo ITC TT-Book"/>
        </a:defRPr>
      </a:lvl3pPr>
      <a:lvl4pPr marL="0" marR="0" indent="0" algn="ctr" defTabSz="825500" rtl="0" latinLnBrk="0">
        <a:lnSpc>
          <a:spcPct val="90000"/>
        </a:lnSpc>
        <a:spcBef>
          <a:spcPts val="2300"/>
        </a:spcBef>
        <a:spcAft>
          <a:spcPts val="0"/>
        </a:spcAft>
        <a:buClrTx/>
        <a:buSzTx/>
        <a:buFontTx/>
        <a:buNone/>
        <a:tabLst/>
        <a:defRPr sz="9800" b="0" i="0" u="none" strike="noStrike" cap="none" spc="0" baseline="0">
          <a:solidFill>
            <a:srgbClr val="D93E2B"/>
          </a:solidFill>
          <a:uFillTx/>
          <a:latin typeface="+mn-lt"/>
          <a:ea typeface="+mn-ea"/>
          <a:cs typeface="+mn-cs"/>
          <a:sym typeface="Bodoni SvtyTwo ITC TT-Book"/>
        </a:defRPr>
      </a:lvl4pPr>
      <a:lvl5pPr marL="0" marR="0" indent="0" algn="ctr" defTabSz="825500" rtl="0" latinLnBrk="0">
        <a:lnSpc>
          <a:spcPct val="90000"/>
        </a:lnSpc>
        <a:spcBef>
          <a:spcPts val="2300"/>
        </a:spcBef>
        <a:spcAft>
          <a:spcPts val="0"/>
        </a:spcAft>
        <a:buClrTx/>
        <a:buSzTx/>
        <a:buFontTx/>
        <a:buNone/>
        <a:tabLst/>
        <a:defRPr sz="9800" b="0" i="0" u="none" strike="noStrike" cap="none" spc="0" baseline="0">
          <a:solidFill>
            <a:srgbClr val="D93E2B"/>
          </a:solidFill>
          <a:uFillTx/>
          <a:latin typeface="+mn-lt"/>
          <a:ea typeface="+mn-ea"/>
          <a:cs typeface="+mn-cs"/>
          <a:sym typeface="Bodoni SvtyTwo ITC TT-Book"/>
        </a:defRPr>
      </a:lvl5pPr>
      <a:lvl6pPr marL="0" marR="0" indent="0" algn="ctr" defTabSz="825500" rtl="0" latinLnBrk="0">
        <a:lnSpc>
          <a:spcPct val="90000"/>
        </a:lnSpc>
        <a:spcBef>
          <a:spcPts val="2300"/>
        </a:spcBef>
        <a:spcAft>
          <a:spcPts val="0"/>
        </a:spcAft>
        <a:buClrTx/>
        <a:buSzTx/>
        <a:buFontTx/>
        <a:buNone/>
        <a:tabLst/>
        <a:defRPr sz="9800" b="0" i="0" u="none" strike="noStrike" cap="none" spc="0" baseline="0">
          <a:solidFill>
            <a:srgbClr val="D93E2B"/>
          </a:solidFill>
          <a:uFillTx/>
          <a:latin typeface="+mn-lt"/>
          <a:ea typeface="+mn-ea"/>
          <a:cs typeface="+mn-cs"/>
          <a:sym typeface="Bodoni SvtyTwo ITC TT-Book"/>
        </a:defRPr>
      </a:lvl6pPr>
      <a:lvl7pPr marL="0" marR="0" indent="0" algn="ctr" defTabSz="825500" rtl="0" latinLnBrk="0">
        <a:lnSpc>
          <a:spcPct val="90000"/>
        </a:lnSpc>
        <a:spcBef>
          <a:spcPts val="2300"/>
        </a:spcBef>
        <a:spcAft>
          <a:spcPts val="0"/>
        </a:spcAft>
        <a:buClrTx/>
        <a:buSzTx/>
        <a:buFontTx/>
        <a:buNone/>
        <a:tabLst/>
        <a:defRPr sz="9800" b="0" i="0" u="none" strike="noStrike" cap="none" spc="0" baseline="0">
          <a:solidFill>
            <a:srgbClr val="D93E2B"/>
          </a:solidFill>
          <a:uFillTx/>
          <a:latin typeface="+mn-lt"/>
          <a:ea typeface="+mn-ea"/>
          <a:cs typeface="+mn-cs"/>
          <a:sym typeface="Bodoni SvtyTwo ITC TT-Book"/>
        </a:defRPr>
      </a:lvl7pPr>
      <a:lvl8pPr marL="0" marR="0" indent="0" algn="ctr" defTabSz="825500" rtl="0" latinLnBrk="0">
        <a:lnSpc>
          <a:spcPct val="90000"/>
        </a:lnSpc>
        <a:spcBef>
          <a:spcPts val="2300"/>
        </a:spcBef>
        <a:spcAft>
          <a:spcPts val="0"/>
        </a:spcAft>
        <a:buClrTx/>
        <a:buSzTx/>
        <a:buFontTx/>
        <a:buNone/>
        <a:tabLst/>
        <a:defRPr sz="9800" b="0" i="0" u="none" strike="noStrike" cap="none" spc="0" baseline="0">
          <a:solidFill>
            <a:srgbClr val="D93E2B"/>
          </a:solidFill>
          <a:uFillTx/>
          <a:latin typeface="+mn-lt"/>
          <a:ea typeface="+mn-ea"/>
          <a:cs typeface="+mn-cs"/>
          <a:sym typeface="Bodoni SvtyTwo ITC TT-Book"/>
        </a:defRPr>
      </a:lvl8pPr>
      <a:lvl9pPr marL="0" marR="0" indent="0" algn="ctr" defTabSz="825500" rtl="0" latinLnBrk="0">
        <a:lnSpc>
          <a:spcPct val="90000"/>
        </a:lnSpc>
        <a:spcBef>
          <a:spcPts val="2300"/>
        </a:spcBef>
        <a:spcAft>
          <a:spcPts val="0"/>
        </a:spcAft>
        <a:buClrTx/>
        <a:buSzTx/>
        <a:buFontTx/>
        <a:buNone/>
        <a:tabLst/>
        <a:defRPr sz="9800" b="0" i="0" u="none" strike="noStrike" cap="none" spc="0" baseline="0">
          <a:solidFill>
            <a:srgbClr val="D93E2B"/>
          </a:solidFill>
          <a:uFillTx/>
          <a:latin typeface="+mn-lt"/>
          <a:ea typeface="+mn-ea"/>
          <a:cs typeface="+mn-cs"/>
          <a:sym typeface="Bodoni SvtyTwo ITC TT-Book"/>
        </a:defRPr>
      </a:lvl9pPr>
    </p:titleStyle>
    <p:bodyStyle>
      <a:lvl1pPr marL="6096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1pPr>
      <a:lvl2pPr marL="12192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2pPr>
      <a:lvl3pPr marL="18288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3pPr>
      <a:lvl4pPr marL="24384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4pPr>
      <a:lvl5pPr marL="30480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5pPr>
      <a:lvl6pPr marL="36576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6pPr>
      <a:lvl7pPr marL="42672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7pPr>
      <a:lvl8pPr marL="48768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8pPr>
      <a:lvl9pPr marL="54864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exels-huie-dinwiddie-816129.jpg" descr="pexels-huie-dinwiddie-816129.jpg"/>
          <p:cNvPicPr>
            <a:picLocks noGrp="1"/>
          </p:cNvPicPr>
          <p:nvPr>
            <p:ph type="pic" idx="21"/>
          </p:nvPr>
        </p:nvPicPr>
        <p:blipFill>
          <a:blip r:embed="rId2"/>
          <a:stretch>
            <a:fillRect/>
          </a:stretch>
        </p:blipFill>
        <p:spPr>
          <a:xfrm>
            <a:off x="-127000" y="-88900"/>
            <a:ext cx="24485600" cy="13960475"/>
          </a:xfrm>
          <a:prstGeom prst="rect">
            <a:avLst/>
          </a:prstGeom>
          <a:ln w="9525">
            <a:round/>
          </a:ln>
        </p:spPr>
      </p:pic>
      <p:sp>
        <p:nvSpPr>
          <p:cNvPr id="138" name="The Dance of Critical Thinking and Creative Writing"/>
          <p:cNvSpPr txBox="1"/>
          <p:nvPr/>
        </p:nvSpPr>
        <p:spPr>
          <a:xfrm>
            <a:off x="1432971" y="5614981"/>
            <a:ext cx="20731938" cy="1358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2300"/>
              </a:spcBef>
              <a:defRPr sz="8200">
                <a:solidFill>
                  <a:srgbClr val="D93E2B"/>
                </a:solidFill>
                <a:latin typeface="+mn-lt"/>
                <a:ea typeface="+mn-ea"/>
                <a:cs typeface="+mn-cs"/>
                <a:sym typeface="Bodoni SvtyTwo ITC TT-Book"/>
              </a:defRPr>
            </a:lvl1pPr>
          </a:lstStyle>
          <a:p>
            <a:r>
              <a:t>The Dance of Critical Thinking and Creative Writing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When the students had finished the writing exercises, we shared our words and then they set about creating motherboards using different mediums."/>
          <p:cNvSpPr txBox="1">
            <a:spLocks noGrp="1"/>
          </p:cNvSpPr>
          <p:nvPr>
            <p:ph type="body" idx="1"/>
          </p:nvPr>
        </p:nvSpPr>
        <p:spPr>
          <a:prstGeom prst="rect">
            <a:avLst/>
          </a:prstGeom>
        </p:spPr>
        <p:txBody>
          <a:bodyPr/>
          <a:lstStyle>
            <a:lvl1pPr marL="0" indent="0" defTabSz="457200">
              <a:spcBef>
                <a:spcPts val="0"/>
              </a:spcBef>
              <a:buClrTx/>
              <a:buSzTx/>
              <a:buFontTx/>
              <a:buNone/>
              <a:defRPr sz="6000">
                <a:solidFill>
                  <a:srgbClr val="000000"/>
                </a:solidFill>
              </a:defRPr>
            </a:lvl1pPr>
          </a:lstStyle>
          <a:p>
            <a:r>
              <a:t>When the students had finished the writing exercises, we shared our words and then they set about creating motherboards using different mediums.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Definition of motherboard:  a printed circuit board containing the principal components of a computer or other device, with connectors for other circuit boards to be slotted into. (OED) The mother board connects communication, power and memory.…"/>
          <p:cNvSpPr txBox="1">
            <a:spLocks noGrp="1"/>
          </p:cNvSpPr>
          <p:nvPr>
            <p:ph type="body" idx="1"/>
          </p:nvPr>
        </p:nvSpPr>
        <p:spPr>
          <a:prstGeom prst="rect">
            <a:avLst/>
          </a:prstGeom>
        </p:spPr>
        <p:txBody>
          <a:bodyPr/>
          <a:lstStyle/>
          <a:p>
            <a:pPr marL="0" indent="0" defTabSz="457200">
              <a:spcBef>
                <a:spcPts val="0"/>
              </a:spcBef>
              <a:buClrTx/>
              <a:buSzTx/>
              <a:buFontTx/>
              <a:buNone/>
              <a:defRPr sz="6000" i="1">
                <a:solidFill>
                  <a:srgbClr val="000000"/>
                </a:solidFill>
                <a:latin typeface="Garamond"/>
                <a:ea typeface="Garamond"/>
                <a:cs typeface="Garamond"/>
                <a:sym typeface="Garamond"/>
              </a:defRPr>
            </a:pPr>
            <a:r>
              <a:rPr b="1" i="0"/>
              <a:t>Definition of motherboard</a:t>
            </a:r>
            <a:r>
              <a:rPr i="0"/>
              <a:t>:  </a:t>
            </a:r>
            <a:r>
              <a:t>a printed circuit board containing the principal components of a computer or other device, with connectors for other circuit boards to be slotted into. (OED) The mother board connects communication, power and memory. </a:t>
            </a:r>
          </a:p>
          <a:p>
            <a:pPr marL="0" indent="0" defTabSz="457200">
              <a:spcBef>
                <a:spcPts val="0"/>
              </a:spcBef>
              <a:buClrTx/>
              <a:buSzTx/>
              <a:buFontTx/>
              <a:buNone/>
              <a:defRPr sz="6000" i="1">
                <a:solidFill>
                  <a:srgbClr val="000000"/>
                </a:solidFill>
                <a:latin typeface="Garamond"/>
                <a:ea typeface="Garamond"/>
                <a:cs typeface="Garamond"/>
                <a:sym typeface="Garamond"/>
              </a:defRPr>
            </a:pPr>
            <a:endParaRPr/>
          </a:p>
          <a:p>
            <a:pPr marL="0" indent="0" defTabSz="457200">
              <a:spcBef>
                <a:spcPts val="0"/>
              </a:spcBef>
              <a:buClrTx/>
              <a:buSzTx/>
              <a:buFontTx/>
              <a:buNone/>
              <a:defRPr sz="6000" i="1">
                <a:solidFill>
                  <a:srgbClr val="000000"/>
                </a:solidFill>
                <a:latin typeface="Garamond"/>
                <a:ea typeface="Garamond"/>
                <a:cs typeface="Garamond"/>
                <a:sym typeface="Garamond"/>
              </a:defRPr>
            </a:pPr>
            <a:r>
              <a:rPr b="1" i="0"/>
              <a:t>Definition of mother</a:t>
            </a:r>
            <a:r>
              <a:rPr i="0"/>
              <a:t>: </a:t>
            </a:r>
            <a:r>
              <a:t>Impossible to define as the term is endlessly open to interpretation. The word is connected to human, animal and plant life, to the environment, to nature and to industry.</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motherboard (1).jpg" descr="motherboard (1).jpg"/>
          <p:cNvPicPr>
            <a:picLocks noChangeAspect="1"/>
          </p:cNvPicPr>
          <p:nvPr/>
        </p:nvPicPr>
        <p:blipFill>
          <a:blip r:embed="rId2"/>
          <a:stretch>
            <a:fillRect/>
          </a:stretch>
        </p:blipFill>
        <p:spPr>
          <a:xfrm rot="10800000">
            <a:off x="3179171" y="274129"/>
            <a:ext cx="17556987" cy="13167742"/>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Caroline Motherboard.pdf" descr="Caroline Motherboard.pdf"/>
          <p:cNvPicPr>
            <a:picLocks noGrp="1" noChangeAspect="1"/>
          </p:cNvPicPr>
          <p:nvPr>
            <p:ph type="pic" idx="21"/>
          </p:nvPr>
        </p:nvPicPr>
        <p:blipFill>
          <a:blip r:embed="rId2"/>
          <a:srcRect t="12500" b="12500"/>
          <a:stretch>
            <a:fillRect/>
          </a:stretch>
        </p:blipFill>
        <p:spPr>
          <a:xfrm>
            <a:off x="0" y="0"/>
            <a:ext cx="24384000" cy="13716000"/>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exels-brett-sayles-3226807.jpg" descr="pexels-brett-sayles-3226807.jpg"/>
          <p:cNvPicPr>
            <a:picLocks noChangeAspect="1"/>
          </p:cNvPicPr>
          <p:nvPr/>
        </p:nvPicPr>
        <p:blipFill>
          <a:blip r:embed="rId2">
            <a:alphaModFix amt="29225"/>
          </a:blip>
          <a:stretch>
            <a:fillRect/>
          </a:stretch>
        </p:blipFill>
        <p:spPr>
          <a:xfrm>
            <a:off x="1813307" y="55091"/>
            <a:ext cx="20616429" cy="13716001"/>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147" name="‘How can we know the dancer from the dance?’"/>
          <p:cNvSpPr txBox="1">
            <a:spLocks noGrp="1"/>
          </p:cNvSpPr>
          <p:nvPr>
            <p:ph type="body" idx="1"/>
          </p:nvPr>
        </p:nvSpPr>
        <p:spPr>
          <a:xfrm>
            <a:off x="2621739" y="1778000"/>
            <a:ext cx="19785695" cy="10147300"/>
          </a:xfrm>
          <a:prstGeom prst="rect">
            <a:avLst/>
          </a:prstGeom>
        </p:spPr>
        <p:txBody>
          <a:bodyPr/>
          <a:lstStyle/>
          <a:p>
            <a:pPr marL="0" indent="0" defTabSz="457200">
              <a:spcBef>
                <a:spcPts val="0"/>
              </a:spcBef>
              <a:buClrTx/>
              <a:buSzTx/>
              <a:buFontTx/>
              <a:buNone/>
              <a:defRPr sz="8900">
                <a:solidFill>
                  <a:srgbClr val="000000"/>
                </a:solidFill>
                <a:latin typeface="Calibri"/>
                <a:ea typeface="Calibri"/>
                <a:cs typeface="Calibri"/>
                <a:sym typeface="Calibri"/>
              </a:defRPr>
            </a:pPr>
            <a:endParaRPr/>
          </a:p>
          <a:p>
            <a:pPr marL="0" indent="0" defTabSz="457200">
              <a:spcBef>
                <a:spcPts val="0"/>
              </a:spcBef>
              <a:buClrTx/>
              <a:buSzTx/>
              <a:buFontTx/>
              <a:buNone/>
              <a:defRPr sz="8900">
                <a:solidFill>
                  <a:srgbClr val="000000"/>
                </a:solidFill>
                <a:latin typeface="Calibri"/>
                <a:ea typeface="Calibri"/>
                <a:cs typeface="Calibri"/>
                <a:sym typeface="Calibri"/>
              </a:defRPr>
            </a:pPr>
            <a:endParaRPr/>
          </a:p>
          <a:p>
            <a:pPr marL="0" indent="0" defTabSz="457200">
              <a:spcBef>
                <a:spcPts val="0"/>
              </a:spcBef>
              <a:buClrTx/>
              <a:buSzTx/>
              <a:buFontTx/>
              <a:buNone/>
              <a:defRPr sz="8900">
                <a:solidFill>
                  <a:srgbClr val="000000"/>
                </a:solidFill>
                <a:latin typeface="Calibri"/>
                <a:ea typeface="Calibri"/>
                <a:cs typeface="Calibri"/>
                <a:sym typeface="Calibri"/>
              </a:defRPr>
            </a:pPr>
            <a:r>
              <a:rPr sz="6900">
                <a:latin typeface="Palatino"/>
                <a:ea typeface="Palatino"/>
                <a:cs typeface="Palatino"/>
                <a:sym typeface="Palatino"/>
              </a:rPr>
              <a:t>‘How can we know the dancer from the dance?</a:t>
            </a:r>
            <a:r>
              <a:rPr sz="8100">
                <a:latin typeface="Palatino"/>
                <a:ea typeface="Palatino"/>
                <a:cs typeface="Palatino"/>
                <a:sym typeface="Palatino"/>
              </a:rPr>
              <a:t>’</a:t>
            </a:r>
            <a:r>
              <a:t>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Writing is both personal and worldly. So I position my creative practice through a critical lens which makes me feel my writing speaks in, and of, the world. This means I consider my writing practice as positioning me as both the dancer and the dance."/>
          <p:cNvSpPr txBox="1">
            <a:spLocks noGrp="1"/>
          </p:cNvSpPr>
          <p:nvPr>
            <p:ph type="body" idx="1"/>
          </p:nvPr>
        </p:nvSpPr>
        <p:spPr>
          <a:prstGeom prst="rect">
            <a:avLst/>
          </a:prstGeom>
        </p:spPr>
        <p:txBody>
          <a:bodyPr/>
          <a:lstStyle>
            <a:lvl1pPr marL="228600" indent="0" defTabSz="457200">
              <a:lnSpc>
                <a:spcPct val="150000"/>
              </a:lnSpc>
              <a:spcBef>
                <a:spcPts val="0"/>
              </a:spcBef>
              <a:buClrTx/>
              <a:buSzTx/>
              <a:buFontTx/>
              <a:buNone/>
              <a:defRPr sz="4600">
                <a:solidFill>
                  <a:srgbClr val="000000"/>
                </a:solidFill>
              </a:defRPr>
            </a:lvl1pPr>
          </a:lstStyle>
          <a:p>
            <a:r>
              <a:t>Writing is both personal and worldly. So I position my creative practice through a critical lens which makes me feel my writing speaks in, and of, the world. This means I consider my writing practice as positioning me as both the dancer and the dance.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ritical thinking that gives a deeper understanding of reality, and at the same time dares to imagine other potential realities. I think that the creative imagination is essential to critical thought because it allows the development of alternative visio"/>
          <p:cNvSpPr txBox="1">
            <a:spLocks noGrp="1"/>
          </p:cNvSpPr>
          <p:nvPr>
            <p:ph type="body" idx="1"/>
          </p:nvPr>
        </p:nvSpPr>
        <p:spPr>
          <a:prstGeom prst="rect">
            <a:avLst/>
          </a:prstGeom>
        </p:spPr>
        <p:txBody>
          <a:bodyPr/>
          <a:lstStyle/>
          <a:p>
            <a:pPr marL="0" indent="0" defTabSz="457200">
              <a:spcBef>
                <a:spcPts val="0"/>
              </a:spcBef>
              <a:buClrTx/>
              <a:buSzTx/>
              <a:buFontTx/>
              <a:buNone/>
              <a:defRPr sz="4600">
                <a:solidFill>
                  <a:srgbClr val="000000"/>
                </a:solidFill>
              </a:defRPr>
            </a:pPr>
            <a:r>
              <a:t>Critical thinking that gives a deeper understanding of reality, and at the same time dares to </a:t>
            </a:r>
            <a:r>
              <a:rPr i="1"/>
              <a:t>imagine</a:t>
            </a:r>
            <a:r>
              <a:t> other potential realities. I think that the creative imagination is essential to critical thought because it allows the development of alternative visions and methodologies, which in turn can foster personal and social transformations.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6959E7-8AEE-BD41-AC5D-28D341F59EB4}"/>
              </a:ext>
            </a:extLst>
          </p:cNvPr>
          <p:cNvSpPr>
            <a:spLocks noGrp="1"/>
          </p:cNvSpPr>
          <p:nvPr>
            <p:ph type="body" idx="1"/>
          </p:nvPr>
        </p:nvSpPr>
        <p:spPr/>
        <p:txBody>
          <a:bodyPr/>
          <a:lstStyle/>
          <a:p>
            <a:r>
              <a:rPr lang="en-US" dirty="0"/>
              <a:t>Students comment on ‘the strength of critically and imaginatively articulating experience in creating new </a:t>
            </a:r>
            <a:r>
              <a:rPr lang="en-US" dirty="0" err="1"/>
              <a:t>storyworlds</a:t>
            </a:r>
            <a:r>
              <a:rPr lang="en-US" dirty="0"/>
              <a:t>.’ </a:t>
            </a:r>
          </a:p>
        </p:txBody>
      </p:sp>
    </p:spTree>
    <p:extLst>
      <p:ext uri="{BB962C8B-B14F-4D97-AF65-F5344CB8AC3E}">
        <p14:creationId xmlns:p14="http://schemas.microsoft.com/office/powerpoint/2010/main" val="206608582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13C94E-58CC-7B4A-8912-97EDF67DDB23}"/>
              </a:ext>
            </a:extLst>
          </p:cNvPr>
          <p:cNvSpPr>
            <a:spLocks noGrp="1"/>
          </p:cNvSpPr>
          <p:nvPr>
            <p:ph type="body" idx="1"/>
          </p:nvPr>
        </p:nvSpPr>
        <p:spPr/>
        <p:txBody>
          <a:bodyPr/>
          <a:lstStyle/>
          <a:p>
            <a:r>
              <a:rPr lang="en-GB" dirty="0"/>
              <a:t>We use the creative writing workshop as a collaborative teaching method for all our teaching. This is because the writing workshop is primarily about </a:t>
            </a:r>
            <a:r>
              <a:rPr lang="en-GB" i="1" dirty="0"/>
              <a:t>works in progress</a:t>
            </a:r>
            <a:r>
              <a:rPr lang="en-GB" dirty="0"/>
              <a:t>. The creative writing workshop values learning as a state of becoming. </a:t>
            </a:r>
            <a:endParaRPr lang="en-US" dirty="0"/>
          </a:p>
        </p:txBody>
      </p:sp>
    </p:spTree>
    <p:extLst>
      <p:ext uri="{BB962C8B-B14F-4D97-AF65-F5344CB8AC3E}">
        <p14:creationId xmlns:p14="http://schemas.microsoft.com/office/powerpoint/2010/main" val="112626660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Using the Creative Writing Workshop to teach critical from critical perspectives on motherhood to emotional and imaginative approaches to the theme. Application of and inspiration from posthumanist concepts (tentacularity, symbiosis, etc.) which open up "/>
          <p:cNvSpPr txBox="1">
            <a:spLocks noGrp="1"/>
          </p:cNvSpPr>
          <p:nvPr>
            <p:ph type="body" idx="1"/>
          </p:nvPr>
        </p:nvSpPr>
        <p:spPr>
          <a:prstGeom prst="rect">
            <a:avLst/>
          </a:prstGeom>
        </p:spPr>
        <p:txBody>
          <a:bodyPr/>
          <a:lstStyle/>
          <a:p>
            <a:r>
              <a:rPr dirty="0"/>
              <a:t>Using the Creative Writing Workshop to teach critical perspectives on motherhood to emotional and imaginative approaches to the theme. Application of and inspiration from </a:t>
            </a:r>
            <a:r>
              <a:rPr dirty="0" err="1"/>
              <a:t>posthumanist</a:t>
            </a:r>
            <a:r>
              <a:rPr dirty="0"/>
              <a:t> concepts (</a:t>
            </a:r>
            <a:r>
              <a:rPr dirty="0" err="1"/>
              <a:t>tentacularity</a:t>
            </a:r>
            <a:r>
              <a:rPr dirty="0"/>
              <a:t>, symbiosis, etc.) which open up imaginative ways of combining autobiographical writing, fictional representations, and critical explorations of motherhood and mothering.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he trajectory their writing takes will be both critical and creative.  Regardless of the ways in which they write, their concern is to articulate new thoughts in language. The group’s shared key words becomes a centre of gravity for the thinking and wri"/>
          <p:cNvSpPr txBox="1">
            <a:spLocks noGrp="1"/>
          </p:cNvSpPr>
          <p:nvPr>
            <p:ph type="body" idx="1"/>
          </p:nvPr>
        </p:nvSpPr>
        <p:spPr>
          <a:prstGeom prst="rect">
            <a:avLst/>
          </a:prstGeom>
        </p:spPr>
        <p:txBody>
          <a:bodyPr/>
          <a:lstStyle/>
          <a:p>
            <a:pPr marL="228600" indent="0" defTabSz="457200">
              <a:lnSpc>
                <a:spcPct val="150000"/>
              </a:lnSpc>
              <a:spcBef>
                <a:spcPts val="0"/>
              </a:spcBef>
              <a:buClrTx/>
              <a:buSzTx/>
              <a:buFontTx/>
              <a:buNone/>
              <a:defRPr sz="5700">
                <a:solidFill>
                  <a:srgbClr val="000000"/>
                </a:solidFill>
              </a:defRPr>
            </a:pPr>
            <a:r>
              <a:t>The trajectory their writing takes will be both critical and creative.  Regardless of the ways in which they write, </a:t>
            </a:r>
            <a:r>
              <a:rPr b="1"/>
              <a:t>their concern is to articulate new thoughts in language</a:t>
            </a:r>
            <a:r>
              <a:t>. The group’s shared key words becomes a centre of gravity for the thinking and writing that occurs.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In the Critical Workshop, the students’ concern to ‘articulate new thoughts in language’ in their creative writing exercises translates into the exciting and challenging task of identifying a ‘gap in the scholarship’ that they will try to address with th"/>
          <p:cNvSpPr txBox="1">
            <a:spLocks noGrp="1"/>
          </p:cNvSpPr>
          <p:nvPr>
            <p:ph type="body" idx="1"/>
          </p:nvPr>
        </p:nvSpPr>
        <p:spPr>
          <a:prstGeom prst="rect">
            <a:avLst/>
          </a:prstGeom>
        </p:spPr>
        <p:txBody>
          <a:bodyPr/>
          <a:lstStyle>
            <a:lvl1pPr marL="0" indent="0" defTabSz="457200">
              <a:spcBef>
                <a:spcPts val="0"/>
              </a:spcBef>
              <a:buClrTx/>
              <a:buSzTx/>
              <a:buFontTx/>
              <a:buNone/>
              <a:defRPr sz="6000">
                <a:solidFill>
                  <a:srgbClr val="000000"/>
                </a:solidFill>
              </a:defRPr>
            </a:lvl1pPr>
          </a:lstStyle>
          <a:p>
            <a:r>
              <a:t>In the Critical Workshop, the students’ concern to ‘articulate new thoughts in language’ in their creative writing exercises translates into the exciting and challenging task of identifying a ‘gap in the scholarship’ that they will try to address with their original approach to mothers, mothering and motherhood. </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54</TotalTime>
  <Words>445</Words>
  <Application>Microsoft Macintosh PowerPoint</Application>
  <PresentationFormat>Custom</PresentationFormat>
  <Paragraphs>15</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Bodoni SvtyTwo ITC TT-Book</vt:lpstr>
      <vt:lpstr>Calibri</vt:lpstr>
      <vt:lpstr>Garamond</vt:lpstr>
      <vt:lpstr>Helvetica</vt:lpstr>
      <vt:lpstr>Helvetica Neue</vt:lpstr>
      <vt:lpstr>Palatino</vt:lpstr>
      <vt:lpstr>Zapf Dingbats</vt:lpstr>
      <vt:lpstr>New_Template4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Amanda Hodgkinson</cp:lastModifiedBy>
  <cp:revision>6</cp:revision>
  <dcterms:modified xsi:type="dcterms:W3CDTF">2021-03-12T17:24:17Z</dcterms:modified>
</cp:coreProperties>
</file>